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7" r:id="rId2"/>
    <p:sldId id="258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4546D2-2CF8-46E0-B9B5-838660E20148}" type="datetimeFigureOut">
              <a:rPr lang="en-GB" smtClean="0"/>
              <a:t>01/12/2016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0F7455-8991-42AA-BC3B-5637FA694C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3941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8A8DD-7A47-4A1D-BA7E-403B0207461F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7343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7CCAE-4333-4C72-9063-744D5791A92C}" type="datetimeFigureOut">
              <a:rPr lang="en-GB" smtClean="0"/>
              <a:t>01/12/2016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60F2E-35EE-462E-9D27-6B38A7FD33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6457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7CCAE-4333-4C72-9063-744D5791A92C}" type="datetimeFigureOut">
              <a:rPr lang="en-GB" smtClean="0"/>
              <a:t>01/12/2016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60F2E-35EE-462E-9D27-6B38A7FD33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589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7CCAE-4333-4C72-9063-744D5791A92C}" type="datetimeFigureOut">
              <a:rPr lang="en-GB" smtClean="0"/>
              <a:t>01/12/2016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60F2E-35EE-462E-9D27-6B38A7FD33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340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7CCAE-4333-4C72-9063-744D5791A92C}" type="datetimeFigureOut">
              <a:rPr lang="en-GB" smtClean="0"/>
              <a:t>01/12/2016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60F2E-35EE-462E-9D27-6B38A7FD33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8108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7CCAE-4333-4C72-9063-744D5791A92C}" type="datetimeFigureOut">
              <a:rPr lang="en-GB" smtClean="0"/>
              <a:t>01/12/2016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60F2E-35EE-462E-9D27-6B38A7FD33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577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7CCAE-4333-4C72-9063-744D5791A92C}" type="datetimeFigureOut">
              <a:rPr lang="en-GB" smtClean="0"/>
              <a:t>01/12/2016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60F2E-35EE-462E-9D27-6B38A7FD33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7896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7CCAE-4333-4C72-9063-744D5791A92C}" type="datetimeFigureOut">
              <a:rPr lang="en-GB" smtClean="0"/>
              <a:t>01/12/2016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60F2E-35EE-462E-9D27-6B38A7FD33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1737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7CCAE-4333-4C72-9063-744D5791A92C}" type="datetimeFigureOut">
              <a:rPr lang="en-GB" smtClean="0"/>
              <a:t>01/12/2016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60F2E-35EE-462E-9D27-6B38A7FD33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8109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7CCAE-4333-4C72-9063-744D5791A92C}" type="datetimeFigureOut">
              <a:rPr lang="en-GB" smtClean="0"/>
              <a:t>01/12/2016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60F2E-35EE-462E-9D27-6B38A7FD33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318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7CCAE-4333-4C72-9063-744D5791A92C}" type="datetimeFigureOut">
              <a:rPr lang="en-GB" smtClean="0"/>
              <a:t>01/12/2016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60F2E-35EE-462E-9D27-6B38A7FD33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67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7CCAE-4333-4C72-9063-744D5791A92C}" type="datetimeFigureOut">
              <a:rPr lang="en-GB" smtClean="0"/>
              <a:t>01/12/2016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60F2E-35EE-462E-9D27-6B38A7FD33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828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7CCAE-4333-4C72-9063-744D5791A92C}" type="datetimeFigureOut">
              <a:rPr lang="en-GB" smtClean="0"/>
              <a:t>01/12/2016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60F2E-35EE-462E-9D27-6B38A7FD33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4841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GB" dirty="0"/>
          </a:p>
          <a:p>
            <a:pPr algn="ctr">
              <a:buNone/>
            </a:pPr>
            <a:r>
              <a:rPr lang="en-GB" sz="4000" b="1" dirty="0"/>
              <a:t>Just before our next speaker</a:t>
            </a:r>
          </a:p>
          <a:p>
            <a:pPr algn="ctr">
              <a:buNone/>
            </a:pPr>
            <a:r>
              <a:rPr lang="en-GB" sz="4000" b="1" dirty="0"/>
              <a:t> - a 1min 30 sec video</a:t>
            </a:r>
          </a:p>
          <a:p>
            <a:pPr algn="ctr">
              <a:buNone/>
            </a:pPr>
            <a:r>
              <a:rPr lang="en-GB" sz="4000" b="1" dirty="0">
                <a:solidFill>
                  <a:srgbClr val="FF0000"/>
                </a:solidFill>
              </a:rPr>
              <a:t>Nissan crash test – old v new</a:t>
            </a:r>
          </a:p>
          <a:p>
            <a:pPr algn="ctr">
              <a:buNone/>
            </a:pPr>
            <a:endParaRPr lang="en-GB" dirty="0"/>
          </a:p>
          <a:p>
            <a:pPr>
              <a:buNone/>
            </a:pPr>
            <a:endParaRPr lang="en-GB" dirty="0"/>
          </a:p>
        </p:txBody>
      </p:sp>
      <p:pic>
        <p:nvPicPr>
          <p:cNvPr id="8" name="Picture 2049" descr="D:\My Documents\ABP CLUB\2008 ABP logos\ABP flag only 3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9804" y="332656"/>
            <a:ext cx="2448272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D:\My Documents\ABP CLUB\2007 ABP Club Convention\2009 Convention\2009 Logos\Audate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5720" y="5517232"/>
            <a:ext cx="482453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0098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2015 Nissan Tsuru vs. 2016 Nissan Versa VIDEO 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794" y="6516"/>
            <a:ext cx="12188957" cy="6851483"/>
          </a:xfrm>
        </p:spPr>
      </p:pic>
    </p:spTree>
    <p:extLst>
      <p:ext uri="{BB962C8B-B14F-4D97-AF65-F5344CB8AC3E}">
        <p14:creationId xmlns:p14="http://schemas.microsoft.com/office/powerpoint/2010/main" val="337367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5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</Words>
  <Application>Microsoft Office PowerPoint</Application>
  <PresentationFormat>Widescreen</PresentationFormat>
  <Paragraphs>5</Paragraphs>
  <Slides>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Fiona Ambrose</dc:creator>
  <cp:lastModifiedBy>Fiona Ambrose</cp:lastModifiedBy>
  <cp:revision>2</cp:revision>
  <dcterms:created xsi:type="dcterms:W3CDTF">2016-11-30T15:18:22Z</dcterms:created>
  <dcterms:modified xsi:type="dcterms:W3CDTF">2016-12-01T10:01:11Z</dcterms:modified>
</cp:coreProperties>
</file>